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4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875" autoAdjust="0"/>
  </p:normalViewPr>
  <p:slideViewPr>
    <p:cSldViewPr snapToGrid="0" snapToObjects="1">
      <p:cViewPr varScale="1">
        <p:scale>
          <a:sx n="70" d="100"/>
          <a:sy n="70" d="100"/>
        </p:scale>
        <p:origin x="1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785C-2EAD-40BB-85C0-E311C3409F08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E4C14-9FF8-4F35-9CD7-E173D348D91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86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Hi </a:t>
            </a:r>
            <a:r>
              <a:rPr lang="nl-NL" dirty="0" err="1"/>
              <a:t>everyone</a:t>
            </a:r>
            <a:r>
              <a:rPr lang="nl-NL" dirty="0"/>
              <a:t>! </a:t>
            </a:r>
          </a:p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coming</a:t>
            </a:r>
            <a:r>
              <a:rPr lang="nl-NL" dirty="0"/>
              <a:t>. </a:t>
            </a:r>
          </a:p>
          <a:p>
            <a:r>
              <a:rPr lang="nl-NL" dirty="0"/>
              <a:t>My name is Sven den Exter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Stefan </a:t>
            </a:r>
            <a:r>
              <a:rPr lang="nl-NL" dirty="0" err="1"/>
              <a:t>Ammerlaan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Thijs de Knegt we made </a:t>
            </a:r>
            <a:r>
              <a:rPr lang="nl-NL" dirty="0" err="1"/>
              <a:t>this</a:t>
            </a:r>
            <a:r>
              <a:rPr lang="nl-NL" dirty="0"/>
              <a:t> 6 </a:t>
            </a:r>
            <a:r>
              <a:rPr lang="nl-NL" dirty="0" err="1"/>
              <a:t>Axis</a:t>
            </a:r>
            <a:r>
              <a:rPr lang="nl-NL" dirty="0"/>
              <a:t> Robot!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E4C14-9FF8-4F35-9CD7-E173D348D91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116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processes</a:t>
            </a:r>
            <a:r>
              <a:rPr lang="nl-NL" dirty="0"/>
              <a:t> we went </a:t>
            </a:r>
            <a:r>
              <a:rPr lang="nl-NL" dirty="0" err="1"/>
              <a:t>through</a:t>
            </a:r>
            <a:r>
              <a:rPr lang="nl-NL" dirty="0"/>
              <a:t> in short,</a:t>
            </a:r>
          </a:p>
          <a:p>
            <a:r>
              <a:rPr lang="nl-NL" dirty="0" err="1"/>
              <a:t>Such</a:t>
            </a:r>
            <a:r>
              <a:rPr lang="nl-NL" dirty="0"/>
              <a:t> as: </a:t>
            </a:r>
          </a:p>
          <a:p>
            <a:pPr marL="171450" indent="-171450">
              <a:buFontTx/>
              <a:buChar char="-"/>
            </a:pPr>
            <a:r>
              <a:rPr lang="nl-NL" dirty="0"/>
              <a:t>The </a:t>
            </a:r>
            <a:r>
              <a:rPr lang="nl-NL" dirty="0" err="1"/>
              <a:t>designing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robot</a:t>
            </a:r>
          </a:p>
          <a:p>
            <a:pPr marL="171450" indent="-171450">
              <a:buFontTx/>
              <a:buChar char="-"/>
            </a:pPr>
            <a:r>
              <a:rPr lang="nl-NL" dirty="0"/>
              <a:t>Manufacturing of </a:t>
            </a:r>
            <a:r>
              <a:rPr lang="nl-NL" dirty="0" err="1"/>
              <a:t>the</a:t>
            </a:r>
            <a:r>
              <a:rPr lang="nl-NL" dirty="0"/>
              <a:t> robot</a:t>
            </a:r>
          </a:p>
          <a:p>
            <a:pPr marL="171450" indent="-171450">
              <a:buFontTx/>
              <a:buChar char="-"/>
            </a:pPr>
            <a:r>
              <a:rPr lang="nl-NL" dirty="0"/>
              <a:t>The Assembly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case</a:t>
            </a:r>
          </a:p>
          <a:p>
            <a:pPr marL="0" indent="0">
              <a:buFontTx/>
              <a:buNone/>
            </a:pP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finally</a:t>
            </a:r>
            <a:r>
              <a:rPr lang="nl-NL" dirty="0"/>
              <a:t>,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a live </a:t>
            </a:r>
            <a:r>
              <a:rPr lang="nl-NL" dirty="0" err="1"/>
              <a:t>demonstration</a:t>
            </a:r>
            <a:r>
              <a:rPr lang="nl-NL" dirty="0"/>
              <a:t> of </a:t>
            </a:r>
            <a:r>
              <a:rPr lang="nl-NL" dirty="0" err="1"/>
              <a:t>our</a:t>
            </a:r>
            <a:r>
              <a:rPr lang="nl-NL" dirty="0"/>
              <a:t> robot.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E4C14-9FF8-4F35-9CD7-E173D348D91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99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design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determining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lenght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arms </a:t>
            </a:r>
            <a:r>
              <a:rPr lang="nl-NL" dirty="0" err="1"/>
              <a:t>followed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calculating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torque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stepper</a:t>
            </a:r>
            <a:r>
              <a:rPr lang="nl-NL" dirty="0"/>
              <a:t> motors.</a:t>
            </a:r>
          </a:p>
          <a:p>
            <a:r>
              <a:rPr lang="nl-NL" dirty="0" err="1"/>
              <a:t>Then</a:t>
            </a:r>
            <a:r>
              <a:rPr lang="nl-NL" dirty="0"/>
              <a:t>, we </a:t>
            </a:r>
            <a:r>
              <a:rPr lang="nl-NL" dirty="0" err="1"/>
              <a:t>designed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robot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teach</a:t>
            </a:r>
            <a:r>
              <a:rPr lang="nl-NL" dirty="0"/>
              <a:t> pendant in Autodesk </a:t>
            </a:r>
            <a:r>
              <a:rPr lang="nl-NL" dirty="0" err="1"/>
              <a:t>Inventor</a:t>
            </a:r>
            <a:r>
              <a:rPr lang="nl-NL" dirty="0"/>
              <a:t>.</a:t>
            </a:r>
          </a:p>
          <a:p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robot </a:t>
            </a:r>
            <a:r>
              <a:rPr lang="nl-NL" dirty="0" err="1"/>
              <a:t>knows</a:t>
            </a:r>
            <a:r>
              <a:rPr lang="nl-NL" dirty="0"/>
              <a:t>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time </a:t>
            </a:r>
            <a:r>
              <a:rPr lang="nl-NL" dirty="0" err="1"/>
              <a:t>it</a:t>
            </a:r>
            <a:r>
              <a:rPr lang="nl-NL" dirty="0"/>
              <a:t> starts up, we </a:t>
            </a:r>
            <a:r>
              <a:rPr lang="nl-NL" dirty="0" err="1"/>
              <a:t>use</a:t>
            </a:r>
            <a:r>
              <a:rPr lang="nl-NL" dirty="0"/>
              <a:t> micro switches on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axis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home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E4C14-9FF8-4F35-9CD7-E173D348D91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780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manufacture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robot we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:</a:t>
            </a:r>
          </a:p>
          <a:p>
            <a:r>
              <a:rPr lang="nl-NL" dirty="0"/>
              <a:t>We 3D </a:t>
            </a:r>
            <a:r>
              <a:rPr lang="nl-NL" dirty="0" err="1"/>
              <a:t>printed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parts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robot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printed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teach</a:t>
            </a:r>
            <a:r>
              <a:rPr lang="nl-NL" dirty="0"/>
              <a:t> pendant.</a:t>
            </a:r>
          </a:p>
          <a:p>
            <a:r>
              <a:rPr lang="nl-NL" dirty="0"/>
              <a:t>We CNC-</a:t>
            </a:r>
            <a:r>
              <a:rPr lang="nl-NL" dirty="0" err="1"/>
              <a:t>milled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waterjet-cut </a:t>
            </a:r>
            <a:r>
              <a:rPr lang="nl-NL" dirty="0" err="1"/>
              <a:t>the</a:t>
            </a:r>
            <a:r>
              <a:rPr lang="nl-NL" dirty="0"/>
              <a:t> metal </a:t>
            </a:r>
            <a:r>
              <a:rPr lang="nl-NL" dirty="0" err="1"/>
              <a:t>parts</a:t>
            </a:r>
            <a:r>
              <a:rPr lang="nl-NL" dirty="0"/>
              <a:t>, </a:t>
            </a:r>
            <a:r>
              <a:rPr lang="nl-NL" dirty="0" err="1"/>
              <a:t>providing</a:t>
            </a:r>
            <a:r>
              <a:rPr lang="nl-NL" dirty="0"/>
              <a:t> a </a:t>
            </a:r>
            <a:r>
              <a:rPr lang="nl-NL" dirty="0" err="1"/>
              <a:t>rigid</a:t>
            </a:r>
            <a:r>
              <a:rPr lang="nl-NL" dirty="0"/>
              <a:t> </a:t>
            </a:r>
            <a:r>
              <a:rPr lang="nl-NL" dirty="0" err="1"/>
              <a:t>structure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E4C14-9FF8-4F35-9CD7-E173D348D91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651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pictures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assembly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</a:t>
            </a:r>
            <a:r>
              <a:rPr lang="nl-NL" dirty="0" err="1"/>
              <a:t>mounting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motors, microswitches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effector.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E4C14-9FF8-4F35-9CD7-E173D348D91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3189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control box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teach</a:t>
            </a:r>
            <a:r>
              <a:rPr lang="nl-NL" dirty="0"/>
              <a:t> pendant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wired</a:t>
            </a:r>
            <a:r>
              <a:rPr lang="nl-NL" dirty="0"/>
              <a:t> up.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E4C14-9FF8-4F35-9CD7-E173D348D91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357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As a </a:t>
            </a:r>
            <a:r>
              <a:rPr lang="nl-NL" dirty="0" err="1"/>
              <a:t>use</a:t>
            </a:r>
            <a:r>
              <a:rPr lang="nl-NL" dirty="0"/>
              <a:t> case we </a:t>
            </a:r>
            <a:r>
              <a:rPr lang="nl-NL" dirty="0" err="1"/>
              <a:t>decided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pick</a:t>
            </a:r>
            <a:r>
              <a:rPr lang="nl-NL" dirty="0"/>
              <a:t> up </a:t>
            </a:r>
            <a:r>
              <a:rPr lang="nl-NL" dirty="0" err="1"/>
              <a:t>blocks</a:t>
            </a:r>
            <a:r>
              <a:rPr lang="nl-NL" dirty="0"/>
              <a:t> of Nougat. But </a:t>
            </a:r>
            <a:r>
              <a:rPr lang="nl-NL" dirty="0" err="1"/>
              <a:t>offcourse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lot of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cases.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modular</a:t>
            </a:r>
            <a:r>
              <a:rPr lang="nl-NL" dirty="0"/>
              <a:t> end-effector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suitable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kind of </a:t>
            </a:r>
            <a:r>
              <a:rPr lang="nl-NL" dirty="0" err="1"/>
              <a:t>products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E4C14-9FF8-4F35-9CD7-E173D348D91A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3493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Now</a:t>
            </a:r>
            <a:r>
              <a:rPr lang="nl-NL" dirty="0"/>
              <a:t> Stefan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 </a:t>
            </a:r>
            <a:r>
              <a:rPr lang="nl-NL" dirty="0" err="1"/>
              <a:t>demonstration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robot,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more detail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robot. </a:t>
            </a:r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, </a:t>
            </a:r>
            <a:r>
              <a:rPr lang="nl-NL" dirty="0" err="1"/>
              <a:t>your</a:t>
            </a:r>
            <a:r>
              <a:rPr lang="nl-NL" dirty="0"/>
              <a:t> free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E4C14-9FF8-4F35-9CD7-E173D348D91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04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43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08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04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107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8614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088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8228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64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657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07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6E47CFB-9C71-B840-82EC-90C2BDD7122B}" type="datetimeFigureOut">
              <a:rPr lang="nl-NL" smtClean="0"/>
              <a:t>25-6-2020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4CF5151-C50E-0B48-9193-F9301E1569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36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video" Target="../media/media3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1A4BDE-31ED-094D-B5F8-60E8666C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8" y="0"/>
            <a:ext cx="4405311" cy="2477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87100A-211D-BF44-A84B-06BC3C242F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586162" cy="4781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6077A-2125-204C-9E59-95C7A0747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5833" b="11666"/>
          <a:stretch/>
        </p:blipFill>
        <p:spPr>
          <a:xfrm>
            <a:off x="9479874" y="2600324"/>
            <a:ext cx="2712125" cy="4257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BD9C4B-B1F3-FA49-B6CA-7A577897D5EF}"/>
              </a:ext>
            </a:extLst>
          </p:cNvPr>
          <p:cNvSpPr txBox="1"/>
          <p:nvPr/>
        </p:nvSpPr>
        <p:spPr>
          <a:xfrm>
            <a:off x="3711236" y="2727127"/>
            <a:ext cx="5643563" cy="2308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6 - axis robot</a:t>
            </a:r>
          </a:p>
          <a:p>
            <a:pPr algn="ctr"/>
            <a:r>
              <a:rPr lang="en-GB" sz="2800" dirty="0"/>
              <a:t>Sven den Exter</a:t>
            </a:r>
          </a:p>
          <a:p>
            <a:pPr algn="ctr"/>
            <a:r>
              <a:rPr lang="en-GB" sz="2800" dirty="0"/>
              <a:t>Stefan </a:t>
            </a:r>
            <a:r>
              <a:rPr lang="en-GB" sz="2800" dirty="0" err="1"/>
              <a:t>Ammerlaan</a:t>
            </a:r>
            <a:endParaRPr lang="en-GB" sz="2800" dirty="0"/>
          </a:p>
          <a:p>
            <a:pPr algn="ctr"/>
            <a:r>
              <a:rPr lang="en-GB" sz="2800" dirty="0"/>
              <a:t>Thijs de Knegt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D7E62-8F55-EB4F-AD78-9BF466755DC3}"/>
              </a:ext>
            </a:extLst>
          </p:cNvPr>
          <p:cNvSpPr/>
          <p:nvPr/>
        </p:nvSpPr>
        <p:spPr>
          <a:xfrm>
            <a:off x="0" y="5329238"/>
            <a:ext cx="9354799" cy="1328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036F3-56A0-D542-A0B8-3374337C1CCC}"/>
              </a:ext>
            </a:extLst>
          </p:cNvPr>
          <p:cNvSpPr txBox="1"/>
          <p:nvPr/>
        </p:nvSpPr>
        <p:spPr>
          <a:xfrm>
            <a:off x="1769892" y="5757862"/>
            <a:ext cx="581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25-06-2020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99FA55-B315-4E4C-922F-C29B1E54ADA4}"/>
              </a:ext>
            </a:extLst>
          </p:cNvPr>
          <p:cNvSpPr/>
          <p:nvPr/>
        </p:nvSpPr>
        <p:spPr>
          <a:xfrm>
            <a:off x="3711236" y="1"/>
            <a:ext cx="3873669" cy="260032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93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366616-F4B8-7244-A31F-10AFD0A1B8BF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28F1-23D7-D64B-825F-E53E24E2EF1F}"/>
              </a:ext>
            </a:extLst>
          </p:cNvPr>
          <p:cNvSpPr txBox="1"/>
          <p:nvPr/>
        </p:nvSpPr>
        <p:spPr>
          <a:xfrm>
            <a:off x="0" y="120818"/>
            <a:ext cx="5643563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Table of content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9FB3D-0FA5-724A-AFE1-70C5EFBB030C}"/>
              </a:ext>
            </a:extLst>
          </p:cNvPr>
          <p:cNvSpPr/>
          <p:nvPr/>
        </p:nvSpPr>
        <p:spPr>
          <a:xfrm>
            <a:off x="100013" y="1378119"/>
            <a:ext cx="4729162" cy="53590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D596D-A78A-2048-A406-54768B811FE2}"/>
              </a:ext>
            </a:extLst>
          </p:cNvPr>
          <p:cNvSpPr txBox="1"/>
          <p:nvPr/>
        </p:nvSpPr>
        <p:spPr>
          <a:xfrm>
            <a:off x="442913" y="1600200"/>
            <a:ext cx="3771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Assembly </a:t>
            </a:r>
          </a:p>
          <a:p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Demo</a:t>
            </a:r>
          </a:p>
        </p:txBody>
      </p:sp>
      <p:pic>
        <p:nvPicPr>
          <p:cNvPr id="2" name="IMG_9501 (1)">
            <a:hlinkClick r:id="" action="ppaction://media"/>
            <a:extLst>
              <a:ext uri="{FF2B5EF4-FFF2-40B4-BE49-F238E27FC236}">
                <a16:creationId xmlns:a16="http://schemas.microsoft.com/office/drawing/2014/main" id="{486AE072-BADD-4F87-9B30-6267D95EF8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2827" y="1317709"/>
            <a:ext cx="3082433" cy="547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8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366616-F4B8-7244-A31F-10AFD0A1B8BF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28F1-23D7-D64B-825F-E53E24E2EF1F}"/>
              </a:ext>
            </a:extLst>
          </p:cNvPr>
          <p:cNvSpPr txBox="1"/>
          <p:nvPr/>
        </p:nvSpPr>
        <p:spPr>
          <a:xfrm>
            <a:off x="0" y="120818"/>
            <a:ext cx="5643563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Design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9FB3D-0FA5-724A-AFE1-70C5EFBB030C}"/>
              </a:ext>
            </a:extLst>
          </p:cNvPr>
          <p:cNvSpPr/>
          <p:nvPr/>
        </p:nvSpPr>
        <p:spPr>
          <a:xfrm>
            <a:off x="100013" y="1378119"/>
            <a:ext cx="4729162" cy="33789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D596D-A78A-2048-A406-54768B811FE2}"/>
              </a:ext>
            </a:extLst>
          </p:cNvPr>
          <p:cNvSpPr txBox="1"/>
          <p:nvPr/>
        </p:nvSpPr>
        <p:spPr>
          <a:xfrm>
            <a:off x="442913" y="1600200"/>
            <a:ext cx="37719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Physics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3D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Control box &amp; teach pendant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Microswitches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3" name="4C1B23AB-CD5C-4B19-BBA6-69BDCE7D8CFD">
            <a:hlinkClick r:id="" action="ppaction://media"/>
            <a:extLst>
              <a:ext uri="{FF2B5EF4-FFF2-40B4-BE49-F238E27FC236}">
                <a16:creationId xmlns:a16="http://schemas.microsoft.com/office/drawing/2014/main" id="{94F9BB88-7760-D541-B4BB-AC1CA4696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26067" b="26597"/>
          <a:stretch/>
        </p:blipFill>
        <p:spPr>
          <a:xfrm>
            <a:off x="100013" y="4839558"/>
            <a:ext cx="1850345" cy="1897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6F622-25D8-284B-8F50-1076F00216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217" t="10233" r="36641" b="19103"/>
          <a:stretch/>
        </p:blipFill>
        <p:spPr>
          <a:xfrm>
            <a:off x="8384295" y="1378119"/>
            <a:ext cx="3621488" cy="2562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8277E-5F99-EA40-BD30-E25B4CCF14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27" t="7973" r="26878"/>
          <a:stretch/>
        </p:blipFill>
        <p:spPr>
          <a:xfrm>
            <a:off x="5012333" y="3450154"/>
            <a:ext cx="3934050" cy="32870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B496EA-4FDD-FC4F-BE4E-78D8FB6DBC96}"/>
              </a:ext>
            </a:extLst>
          </p:cNvPr>
          <p:cNvSpPr/>
          <p:nvPr/>
        </p:nvSpPr>
        <p:spPr>
          <a:xfrm>
            <a:off x="5032669" y="1378118"/>
            <a:ext cx="3168468" cy="195121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58317A-2F4E-BC4F-84B7-D57A36C1FFF1}"/>
              </a:ext>
            </a:extLst>
          </p:cNvPr>
          <p:cNvSpPr/>
          <p:nvPr/>
        </p:nvSpPr>
        <p:spPr>
          <a:xfrm>
            <a:off x="9129541" y="4061449"/>
            <a:ext cx="2876242" cy="267573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199B5A-B187-EF4F-A26B-3A72BD16D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891095">
            <a:off x="5505814" y="149116"/>
            <a:ext cx="2092076" cy="4530041"/>
          </a:xfrm>
          <a:prstGeom prst="rect">
            <a:avLst/>
          </a:prstGeom>
        </p:spPr>
      </p:pic>
      <p:pic>
        <p:nvPicPr>
          <p:cNvPr id="5" name="Autodesk Inventor Professional 2020 2020-06-25 11-29-33">
            <a:hlinkClick r:id="" action="ppaction://media"/>
            <a:extLst>
              <a:ext uri="{FF2B5EF4-FFF2-40B4-BE49-F238E27FC236}">
                <a16:creationId xmlns:a16="http://schemas.microsoft.com/office/drawing/2014/main" id="{1A722354-6E4D-48EB-9DDE-7136E7871A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22739" t="24386" r="19234" b="7948"/>
          <a:stretch/>
        </p:blipFill>
        <p:spPr>
          <a:xfrm>
            <a:off x="2048275" y="4910094"/>
            <a:ext cx="2780900" cy="175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81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366616-F4B8-7244-A31F-10AFD0A1B8BF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28F1-23D7-D64B-825F-E53E24E2EF1F}"/>
              </a:ext>
            </a:extLst>
          </p:cNvPr>
          <p:cNvSpPr txBox="1"/>
          <p:nvPr/>
        </p:nvSpPr>
        <p:spPr>
          <a:xfrm>
            <a:off x="0" y="120818"/>
            <a:ext cx="5643563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Manufacturing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9FB3D-0FA5-724A-AFE1-70C5EFBB030C}"/>
              </a:ext>
            </a:extLst>
          </p:cNvPr>
          <p:cNvSpPr/>
          <p:nvPr/>
        </p:nvSpPr>
        <p:spPr>
          <a:xfrm>
            <a:off x="100013" y="1378119"/>
            <a:ext cx="4729162" cy="22854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D596D-A78A-2048-A406-54768B811FE2}"/>
              </a:ext>
            </a:extLst>
          </p:cNvPr>
          <p:cNvSpPr txBox="1"/>
          <p:nvPr/>
        </p:nvSpPr>
        <p:spPr>
          <a:xfrm>
            <a:off x="442913" y="1600200"/>
            <a:ext cx="3771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3D printing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CNC Milling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Waterjet-cutting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CA3E7-21B7-F44C-AA90-FD8C6102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433" y="1614487"/>
            <a:ext cx="2748558" cy="4886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34624-1B29-5D4B-8FF3-03CD2698D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295" y="1600200"/>
            <a:ext cx="4209692" cy="3157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884BC-D289-E94E-B7F6-6B033D50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3" y="3784402"/>
            <a:ext cx="4829173" cy="27164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6147B4-DBF3-E847-94B5-E380AA86E1BB}"/>
              </a:ext>
            </a:extLst>
          </p:cNvPr>
          <p:cNvSpPr/>
          <p:nvPr/>
        </p:nvSpPr>
        <p:spPr>
          <a:xfrm>
            <a:off x="7882295" y="4872038"/>
            <a:ext cx="4186238" cy="16121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870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366616-F4B8-7244-A31F-10AFD0A1B8BF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28F1-23D7-D64B-825F-E53E24E2EF1F}"/>
              </a:ext>
            </a:extLst>
          </p:cNvPr>
          <p:cNvSpPr txBox="1"/>
          <p:nvPr/>
        </p:nvSpPr>
        <p:spPr>
          <a:xfrm>
            <a:off x="0" y="120818"/>
            <a:ext cx="5643563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Assembly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9FB3D-0FA5-724A-AFE1-70C5EFBB030C}"/>
              </a:ext>
            </a:extLst>
          </p:cNvPr>
          <p:cNvSpPr/>
          <p:nvPr/>
        </p:nvSpPr>
        <p:spPr>
          <a:xfrm>
            <a:off x="100013" y="1378119"/>
            <a:ext cx="2657475" cy="41844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D596D-A78A-2048-A406-54768B811FE2}"/>
              </a:ext>
            </a:extLst>
          </p:cNvPr>
          <p:cNvSpPr txBox="1"/>
          <p:nvPr/>
        </p:nvSpPr>
        <p:spPr>
          <a:xfrm>
            <a:off x="238726" y="1600200"/>
            <a:ext cx="3771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Stepper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Microswitches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End effector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F9D07-1441-5442-AC36-F797DECAB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5" t="23447" r="10598" b="23315"/>
          <a:stretch/>
        </p:blipFill>
        <p:spPr>
          <a:xfrm>
            <a:off x="5515201" y="1378117"/>
            <a:ext cx="3200175" cy="3651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9A322-C185-A24B-B42A-D664FD112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9" t="4375" r="20061" b="13125"/>
          <a:stretch/>
        </p:blipFill>
        <p:spPr>
          <a:xfrm>
            <a:off x="2923406" y="1378117"/>
            <a:ext cx="2517136" cy="535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46521-8A4E-0A4A-8BB8-03A3A6A2B8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83" t="23333" r="20061" b="30269"/>
          <a:stretch/>
        </p:blipFill>
        <p:spPr>
          <a:xfrm rot="16200000">
            <a:off x="9514614" y="4159805"/>
            <a:ext cx="1922361" cy="3232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FA744-9D57-D249-A7B6-91829F171F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49" t="20095" b="16875"/>
          <a:stretch/>
        </p:blipFill>
        <p:spPr>
          <a:xfrm>
            <a:off x="9339221" y="1378117"/>
            <a:ext cx="2752766" cy="32831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31BDD2-C73C-3740-9922-FE572447A6FB}"/>
              </a:ext>
            </a:extLst>
          </p:cNvPr>
          <p:cNvSpPr/>
          <p:nvPr/>
        </p:nvSpPr>
        <p:spPr>
          <a:xfrm>
            <a:off x="5515201" y="5143499"/>
            <a:ext cx="3200175" cy="15936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39FD24-F91C-8548-A9B6-92ECF30C3536}"/>
              </a:ext>
            </a:extLst>
          </p:cNvPr>
          <p:cNvSpPr/>
          <p:nvPr/>
        </p:nvSpPr>
        <p:spPr>
          <a:xfrm>
            <a:off x="8822801" y="1394470"/>
            <a:ext cx="408994" cy="32831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7C0574-CAAD-204C-95C6-F4E8C3884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81" t="44265" r="53917" b="35429"/>
          <a:stretch/>
        </p:blipFill>
        <p:spPr>
          <a:xfrm rot="5400000">
            <a:off x="6968554" y="4810850"/>
            <a:ext cx="1414173" cy="207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4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366616-F4B8-7244-A31F-10AFD0A1B8BF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28F1-23D7-D64B-825F-E53E24E2EF1F}"/>
              </a:ext>
            </a:extLst>
          </p:cNvPr>
          <p:cNvSpPr txBox="1"/>
          <p:nvPr/>
        </p:nvSpPr>
        <p:spPr>
          <a:xfrm>
            <a:off x="0" y="120818"/>
            <a:ext cx="5643563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Assembly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9FB3D-0FA5-724A-AFE1-70C5EFBB030C}"/>
              </a:ext>
            </a:extLst>
          </p:cNvPr>
          <p:cNvSpPr/>
          <p:nvPr/>
        </p:nvSpPr>
        <p:spPr>
          <a:xfrm>
            <a:off x="100013" y="1378119"/>
            <a:ext cx="4729162" cy="22080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D596D-A78A-2048-A406-54768B811FE2}"/>
              </a:ext>
            </a:extLst>
          </p:cNvPr>
          <p:cNvSpPr txBox="1"/>
          <p:nvPr/>
        </p:nvSpPr>
        <p:spPr>
          <a:xfrm>
            <a:off x="442913" y="1600200"/>
            <a:ext cx="3771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 Control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 Controller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4D808-1400-EB49-A1F1-8CF6FFB9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08" b="33334"/>
          <a:stretch/>
        </p:blipFill>
        <p:spPr>
          <a:xfrm>
            <a:off x="100013" y="3706982"/>
            <a:ext cx="3771713" cy="2773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E82DF-5A4F-8649-8392-3037E78481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33" b="9791"/>
          <a:stretch/>
        </p:blipFill>
        <p:spPr>
          <a:xfrm>
            <a:off x="8586788" y="1390687"/>
            <a:ext cx="3388610" cy="52738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4C31F26-BF96-0D4A-85A8-96DA650848B3}"/>
              </a:ext>
            </a:extLst>
          </p:cNvPr>
          <p:cNvSpPr/>
          <p:nvPr/>
        </p:nvSpPr>
        <p:spPr>
          <a:xfrm>
            <a:off x="4043475" y="3706983"/>
            <a:ext cx="1057163" cy="277338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603DAF-3B06-1A44-9E0F-12E4E24F1A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65" b="9330"/>
          <a:stretch/>
        </p:blipFill>
        <p:spPr>
          <a:xfrm>
            <a:off x="5272387" y="1390687"/>
            <a:ext cx="3048077" cy="52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Arrow 46">
            <a:extLst>
              <a:ext uri="{FF2B5EF4-FFF2-40B4-BE49-F238E27FC236}">
                <a16:creationId xmlns:a16="http://schemas.microsoft.com/office/drawing/2014/main" id="{13125BC7-FE60-EA49-B0C7-F5DAF645E1A1}"/>
              </a:ext>
            </a:extLst>
          </p:cNvPr>
          <p:cNvSpPr/>
          <p:nvPr/>
        </p:nvSpPr>
        <p:spPr>
          <a:xfrm rot="782641">
            <a:off x="7776075" y="4035596"/>
            <a:ext cx="1064204" cy="44366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366616-F4B8-7244-A31F-10AFD0A1B8BF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28F1-23D7-D64B-825F-E53E24E2EF1F}"/>
              </a:ext>
            </a:extLst>
          </p:cNvPr>
          <p:cNvSpPr txBox="1"/>
          <p:nvPr/>
        </p:nvSpPr>
        <p:spPr>
          <a:xfrm>
            <a:off x="0" y="120818"/>
            <a:ext cx="5643563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Use case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9FB3D-0FA5-724A-AFE1-70C5EFBB030C}"/>
              </a:ext>
            </a:extLst>
          </p:cNvPr>
          <p:cNvSpPr/>
          <p:nvPr/>
        </p:nvSpPr>
        <p:spPr>
          <a:xfrm>
            <a:off x="100013" y="1378119"/>
            <a:ext cx="3957637" cy="20508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D596D-A78A-2048-A406-54768B811FE2}"/>
              </a:ext>
            </a:extLst>
          </p:cNvPr>
          <p:cNvSpPr txBox="1"/>
          <p:nvPr/>
        </p:nvSpPr>
        <p:spPr>
          <a:xfrm>
            <a:off x="442913" y="1600200"/>
            <a:ext cx="377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Pick and place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Programs &amp; hand control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518170-89D6-1044-B34A-6F11007761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387" b="36988"/>
          <a:stretch/>
        </p:blipFill>
        <p:spPr>
          <a:xfrm>
            <a:off x="100013" y="3651081"/>
            <a:ext cx="3957637" cy="21959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874B7-4371-5544-8BA6-B14458AC51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541" b="37084"/>
          <a:stretch/>
        </p:blipFill>
        <p:spPr>
          <a:xfrm>
            <a:off x="4310061" y="1378117"/>
            <a:ext cx="3167180" cy="16716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071A98-1358-1848-B5A9-B6B246072C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333" b="37292"/>
          <a:stretch/>
        </p:blipFill>
        <p:spPr>
          <a:xfrm>
            <a:off x="4319586" y="3501271"/>
            <a:ext cx="3167180" cy="16716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1B5BD1-FB4D-EC4B-A920-82D3C870B4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8446" b="37179"/>
          <a:stretch/>
        </p:blipFill>
        <p:spPr>
          <a:xfrm>
            <a:off x="8924807" y="1378116"/>
            <a:ext cx="3167180" cy="16716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117BCC-B23A-6B44-AE30-873D447FAF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8333" b="37292"/>
          <a:stretch/>
        </p:blipFill>
        <p:spPr>
          <a:xfrm>
            <a:off x="8924807" y="3501271"/>
            <a:ext cx="3167180" cy="1671637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4238448A-71D8-4F4D-9B94-17E8E634E829}"/>
              </a:ext>
            </a:extLst>
          </p:cNvPr>
          <p:cNvSpPr/>
          <p:nvPr/>
        </p:nvSpPr>
        <p:spPr>
          <a:xfrm rot="704986">
            <a:off x="7625823" y="2463444"/>
            <a:ext cx="1166354" cy="45814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7C2572D-6F91-7046-A145-321DB03162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101" b="35429"/>
          <a:stretch/>
        </p:blipFill>
        <p:spPr>
          <a:xfrm rot="10800000">
            <a:off x="5903176" y="3808248"/>
            <a:ext cx="3167180" cy="304975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4C49987-7E77-0148-97B7-EBF7F348448C}"/>
              </a:ext>
            </a:extLst>
          </p:cNvPr>
          <p:cNvSpPr/>
          <p:nvPr/>
        </p:nvSpPr>
        <p:spPr>
          <a:xfrm>
            <a:off x="10001250" y="1378117"/>
            <a:ext cx="257059" cy="4363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8C9FBB-CD96-CE40-9AAB-563F9FAD6141}"/>
              </a:ext>
            </a:extLst>
          </p:cNvPr>
          <p:cNvSpPr/>
          <p:nvPr/>
        </p:nvSpPr>
        <p:spPr>
          <a:xfrm>
            <a:off x="5881801" y="5172908"/>
            <a:ext cx="142759" cy="330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9484635-F3E4-BB4F-9DF7-F6414D2D8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101" b="35429"/>
          <a:stretch/>
        </p:blipFill>
        <p:spPr>
          <a:xfrm>
            <a:off x="7091129" y="-1"/>
            <a:ext cx="3167180" cy="304975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E8D2AF3-EB22-7C4E-9577-5CF006FB779C}"/>
              </a:ext>
            </a:extLst>
          </p:cNvPr>
          <p:cNvSpPr/>
          <p:nvPr/>
        </p:nvSpPr>
        <p:spPr>
          <a:xfrm>
            <a:off x="10001250" y="1378116"/>
            <a:ext cx="257059" cy="4363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44D99-93F9-444B-A42A-FB45920AFD92}"/>
              </a:ext>
            </a:extLst>
          </p:cNvPr>
          <p:cNvSpPr/>
          <p:nvPr/>
        </p:nvSpPr>
        <p:spPr>
          <a:xfrm>
            <a:off x="4319586" y="5366656"/>
            <a:ext cx="1574065" cy="149134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9F8F08-3368-1C42-BE51-9B1BD60F8C7E}"/>
              </a:ext>
            </a:extLst>
          </p:cNvPr>
          <p:cNvSpPr/>
          <p:nvPr/>
        </p:nvSpPr>
        <p:spPr>
          <a:xfrm>
            <a:off x="10258309" y="-1"/>
            <a:ext cx="1933691" cy="137811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C02872-08CA-7C48-A8D0-96BAE2777638}"/>
              </a:ext>
            </a:extLst>
          </p:cNvPr>
          <p:cNvSpPr/>
          <p:nvPr/>
        </p:nvSpPr>
        <p:spPr>
          <a:xfrm>
            <a:off x="108978" y="5954486"/>
            <a:ext cx="3957637" cy="7826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8" name="08269860-026d-414c-acbf-6d93d1cdbd50">
            <a:hlinkClick r:id="" action="ppaction://media"/>
            <a:extLst>
              <a:ext uri="{FF2B5EF4-FFF2-40B4-BE49-F238E27FC236}">
                <a16:creationId xmlns:a16="http://schemas.microsoft.com/office/drawing/2014/main" id="{FBB137D8-79D8-4344-944E-EE781DB0C2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97686" y="5280298"/>
            <a:ext cx="3454822" cy="15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3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366616-F4B8-7244-A31F-10AFD0A1B8BF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28F1-23D7-D64B-825F-E53E24E2EF1F}"/>
              </a:ext>
            </a:extLst>
          </p:cNvPr>
          <p:cNvSpPr txBox="1"/>
          <p:nvPr/>
        </p:nvSpPr>
        <p:spPr>
          <a:xfrm>
            <a:off x="0" y="120818"/>
            <a:ext cx="5643563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Live demo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9FB3D-0FA5-724A-AFE1-70C5EFBB030C}"/>
              </a:ext>
            </a:extLst>
          </p:cNvPr>
          <p:cNvSpPr/>
          <p:nvPr/>
        </p:nvSpPr>
        <p:spPr>
          <a:xfrm>
            <a:off x="100012" y="1378119"/>
            <a:ext cx="11939587" cy="5359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DC5E5-8E00-6742-8873-5A0D100E8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92" b="14222"/>
          <a:stretch/>
        </p:blipFill>
        <p:spPr>
          <a:xfrm>
            <a:off x="4370896" y="522514"/>
            <a:ext cx="3167180" cy="49573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0A91C1-3EF7-1D4E-ADC3-C1B068474BFD}"/>
              </a:ext>
            </a:extLst>
          </p:cNvPr>
          <p:cNvSpPr/>
          <p:nvPr/>
        </p:nvSpPr>
        <p:spPr>
          <a:xfrm>
            <a:off x="5579948" y="5620320"/>
            <a:ext cx="979714" cy="97642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D5FE5-B23C-1F44-ACED-D06286CA6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01" r="41751" b="35429"/>
          <a:stretch/>
        </p:blipFill>
        <p:spPr>
          <a:xfrm rot="5400000">
            <a:off x="6698452" y="4410701"/>
            <a:ext cx="1844847" cy="3049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7DD232-99B7-B545-AB47-BE1B01D9BCC2}"/>
              </a:ext>
            </a:extLst>
          </p:cNvPr>
          <p:cNvSpPr/>
          <p:nvPr/>
        </p:nvSpPr>
        <p:spPr>
          <a:xfrm>
            <a:off x="7538076" y="0"/>
            <a:ext cx="1322895" cy="2579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A449F5-BFDC-4E4C-9F2F-F0A514D77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688" y="0"/>
            <a:ext cx="4252911" cy="2477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2C7F3-96B8-D049-A229-C87B95BF4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94" y="2933736"/>
            <a:ext cx="2655726" cy="3803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D5B942-B350-774B-AA75-123E656E0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9510" y="2967846"/>
            <a:ext cx="2120251" cy="37693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C28268-9156-8540-99BD-3547A3CE6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8507" y="1937657"/>
            <a:ext cx="3599643" cy="47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269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{E6398BC4-8811-A743-9EC6-3107BAE59B13}tf10001120</Template>
  <TotalTime>637</TotalTime>
  <Words>356</Words>
  <Application>Microsoft Office PowerPoint</Application>
  <PresentationFormat>Breedbeeld</PresentationFormat>
  <Paragraphs>102</Paragraphs>
  <Slides>8</Slides>
  <Notes>8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Parcel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Knegt, M.C. de (16048814)</dc:creator>
  <cp:lastModifiedBy>Sven den Exter</cp:lastModifiedBy>
  <cp:revision>31</cp:revision>
  <dcterms:created xsi:type="dcterms:W3CDTF">2020-06-24T10:20:18Z</dcterms:created>
  <dcterms:modified xsi:type="dcterms:W3CDTF">2020-06-25T12:48:49Z</dcterms:modified>
</cp:coreProperties>
</file>